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9"/>
  </p:notesMasterIdLst>
  <p:sldIdLst>
    <p:sldId id="256" r:id="rId3"/>
    <p:sldId id="262" r:id="rId4"/>
    <p:sldId id="257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zione" id="{E75E278A-FF0E-49A4-B170-79828D63BBAD}">
          <p14:sldIdLst>
            <p14:sldId id="256"/>
            <p14:sldId id="262"/>
            <p14:sldId id="257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ore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DF61EA0F-A667-4B49-8422-0062BC55E249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862FC90D-62A8-435A-B0C7-C800BF9D6457}"/>
              </a:ext>
            </a:extLst>
          </p:cNvPr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1427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94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20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5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5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B430C2B5-24E5-45BA-95F2-57C1CCB7CF6A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28481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E27D22A-EF83-4BDC-AB0C-7818E119F68C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336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D572B0A-AB79-4AAB-B038-35F37B6E4AB3}"/>
              </a:ext>
            </a:extLst>
          </p:cNvPr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3214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AB8B768-8845-4AFF-8F11-01CC832FD64F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6170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2183F9C-0E83-485D-B525-3B24D202E0A0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5179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75AFA8-F443-4FF8-9970-C55320B2088A}"/>
              </a:ext>
            </a:extLst>
          </p:cNvPr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9597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31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783" y="2584881"/>
            <a:ext cx="11822545" cy="2758351"/>
          </a:xfrm>
        </p:spPr>
        <p:txBody>
          <a:bodyPr>
            <a:normAutofit/>
          </a:bodyPr>
          <a:lstStyle/>
          <a:p>
            <a:pPr algn="ctr"/>
            <a:r>
              <a:rPr lang="it-IT" sz="4800" b="1" noProof="1"/>
              <a:t>How to prepare a videopresentation</a:t>
            </a:r>
            <a:r>
              <a:rPr lang="it-IT" b="1" noProof="1"/>
              <a:t/>
            </a:r>
            <a:br>
              <a:rPr lang="it-IT" b="1" noProof="1"/>
            </a:br>
            <a:endParaRPr lang="it-IT" sz="4000" b="1" i="1" noProof="1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64729" y="5227086"/>
            <a:ext cx="6705599" cy="1137793"/>
          </a:xfrm>
        </p:spPr>
        <p:txBody>
          <a:bodyPr>
            <a:noAutofit/>
          </a:bodyPr>
          <a:lstStyle/>
          <a:p>
            <a:r>
              <a:rPr lang="it-IT" sz="2600" noProof="1" smtClean="0"/>
              <a:t>Information </a:t>
            </a:r>
            <a:r>
              <a:rPr lang="it-IT" sz="2600" noProof="1"/>
              <a:t>for </a:t>
            </a:r>
            <a:r>
              <a:rPr lang="it-IT" sz="2600" noProof="1" smtClean="0"/>
              <a:t>the speakers </a:t>
            </a:r>
            <a:endParaRPr lang="it-IT" sz="2600" noProof="1"/>
          </a:p>
          <a:p>
            <a:r>
              <a:rPr lang="it-IT" sz="2600" noProof="1" smtClean="0"/>
              <a:t>  </a:t>
            </a:r>
            <a:endParaRPr lang="it-IT" sz="2600" noProof="1"/>
          </a:p>
        </p:txBody>
      </p:sp>
      <p:pic>
        <p:nvPicPr>
          <p:cNvPr id="6" name="183_short2_a-great-achievement_0036">
            <a:hlinkClick r:id="" action="ppaction://media"/>
            <a:extLst>
              <a:ext uri="{FF2B5EF4-FFF2-40B4-BE49-F238E27FC236}">
                <a16:creationId xmlns:a16="http://schemas.microsoft.com/office/drawing/2014/main" id="{4EEAC700-4465-42AA-B347-7515048369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672" y="153458"/>
            <a:ext cx="487363" cy="4873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2" y="117650"/>
            <a:ext cx="1840590" cy="10498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63A4A6-4B1C-4F8C-966A-7E729DF760E3}"/>
              </a:ext>
            </a:extLst>
          </p:cNvPr>
          <p:cNvSpPr txBox="1"/>
          <p:nvPr/>
        </p:nvSpPr>
        <p:spPr>
          <a:xfrm>
            <a:off x="554182" y="1296765"/>
            <a:ext cx="1088967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00" b="1" dirty="0">
                <a:solidFill>
                  <a:schemeClr val="bg1"/>
                </a:solidFill>
              </a:rPr>
              <a:t>CP 2021</a:t>
            </a:r>
          </a:p>
          <a:p>
            <a:r>
              <a:rPr lang="en-GB" sz="5000" dirty="0">
                <a:solidFill>
                  <a:schemeClr val="bg1"/>
                </a:solidFill>
              </a:rPr>
              <a:t>The 7th International </a:t>
            </a:r>
            <a:r>
              <a:rPr lang="en-GB" sz="5000" dirty="0" smtClean="0">
                <a:solidFill>
                  <a:schemeClr val="bg1"/>
                </a:solidFill>
              </a:rPr>
              <a:t>Conference</a:t>
            </a:r>
          </a:p>
          <a:p>
            <a:r>
              <a:rPr lang="en-GB" sz="5000" dirty="0" smtClean="0">
                <a:solidFill>
                  <a:schemeClr val="bg1"/>
                </a:solidFill>
              </a:rPr>
              <a:t>on Crack Paths</a:t>
            </a:r>
            <a:endParaRPr lang="en-GB" sz="5000" i="1" dirty="0" smtClean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93" y="114139"/>
            <a:ext cx="649793" cy="10533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64" y="59141"/>
            <a:ext cx="1411064" cy="1108361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4339816" y="332589"/>
            <a:ext cx="387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Supported by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78508" y="5168370"/>
            <a:ext cx="3870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Organised by TC3</a:t>
            </a:r>
            <a:endParaRPr lang="en-GB" sz="20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Fatigue of Engineering</a:t>
            </a:r>
          </a:p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Materials and Structures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873" y="289509"/>
            <a:ext cx="9613861" cy="1080938"/>
          </a:xfrm>
        </p:spPr>
        <p:txBody>
          <a:bodyPr/>
          <a:lstStyle/>
          <a:p>
            <a:pPr algn="l" defTabSz="914400">
              <a:spcBef>
                <a:spcPts val="0"/>
              </a:spcBef>
              <a:buNone/>
            </a:pPr>
            <a:r>
              <a:rPr lang="it-IT" sz="3600" b="1" i="0" noProof="1">
                <a:solidFill>
                  <a:schemeClr val="bg1"/>
                </a:solidFill>
                <a:latin typeface="Trebuchet MS" panose="020B0603020202020204" pitchFamily="34" charset="0"/>
              </a:rPr>
              <a:t>What do you need?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8873" y="1959203"/>
            <a:ext cx="8158409" cy="4447761"/>
          </a:xfrm>
        </p:spPr>
        <p:txBody>
          <a:bodyPr>
            <a:no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400" noProof="1"/>
              <a:t>A PC or a Mac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it-IT" sz="2400" noProof="1"/>
              <a:t>Powerpoint or Keynote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2400" noProof="1"/>
              <a:t>A headset combining headphones with a microphone. 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it-IT" sz="1800" noProof="1"/>
          </a:p>
          <a:p>
            <a:pPr>
              <a:lnSpc>
                <a:spcPct val="160000"/>
              </a:lnSpc>
            </a:pPr>
            <a:endParaRPr lang="it-IT" sz="1800" noProof="1"/>
          </a:p>
          <a:p>
            <a:pPr>
              <a:lnSpc>
                <a:spcPct val="160000"/>
              </a:lnSpc>
            </a:pPr>
            <a:endParaRPr lang="it-IT" sz="1800" noProof="1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C78E7B4-C7E4-4416-895B-7667FFDB7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7230" y="4690486"/>
            <a:ext cx="1716478" cy="1716478"/>
          </a:xfrm>
          <a:prstGeom prst="rect">
            <a:avLst/>
          </a:prstGeom>
        </p:spPr>
      </p:pic>
      <p:pic>
        <p:nvPicPr>
          <p:cNvPr id="16" name="Picture 2" descr="Risultato immagini per pc">
            <a:extLst>
              <a:ext uri="{FF2B5EF4-FFF2-40B4-BE49-F238E27FC236}">
                <a16:creationId xmlns:a16="http://schemas.microsoft.com/office/drawing/2014/main" id="{9B3845CB-0B9F-4028-891E-F9C71C7E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200" y1="16431" x2="3800" y2="73088"/>
                        <a14:foregroundMark x1="58800" y1="70822" x2="68000" y2="67989"/>
                        <a14:foregroundMark x1="68400" y1="69688" x2="66600" y2="37960"/>
                        <a14:foregroundMark x1="64000" y1="11048" x2="66000" y2="34844"/>
                        <a14:foregroundMark x1="24600" y1="5949" x2="62000" y2="11331"/>
                        <a14:foregroundMark x1="23000" y1="7082" x2="4800" y2="4816"/>
                        <a14:foregroundMark x1="7000" y1="72521" x2="33200" y2="70822"/>
                        <a14:foregroundMark x1="35400" y1="84419" x2="35000" y2="75637"/>
                        <a14:foregroundMark x1="28400" y1="86969" x2="47200" y2="85552"/>
                        <a14:foregroundMark x1="23800" y1="86402" x2="34400" y2="88952"/>
                        <a14:foregroundMark x1="4600" y1="94618" x2="67800" y2="92351"/>
                        <a14:foregroundMark x1="65000" y1="84703" x2="84200" y2="29745"/>
                        <a14:foregroundMark x1="69000" y1="34844" x2="73000" y2="59207"/>
                        <a14:foregroundMark x1="82000" y1="84986" x2="81600" y2="44476"/>
                        <a14:foregroundMark x1="91400" y1="85836" x2="97000" y2="84986"/>
                        <a14:foregroundMark x1="27800" y1="95467" x2="17800" y2="96317"/>
                        <a14:foregroundMark x1="54400" y1="86119" x2="61000" y2="84986"/>
                        <a14:backgroundMark x1="55200" y1="86686" x2="58800" y2="85552"/>
                        <a14:backgroundMark x1="54200" y1="86969" x2="56000" y2="85552"/>
                        <a14:backgroundMark x1="54400" y1="86686" x2="54200" y2="86119"/>
                        <a14:backgroundMark x1="60800" y1="85552" x2="59600" y2="85836"/>
                        <a14:backgroundMark x1="60400" y1="85552" x2="59200" y2="85836"/>
                        <a14:backgroundMark x1="48600" y1="80737" x2="48600" y2="80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555" y="2167514"/>
            <a:ext cx="2747009" cy="1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pple iMac / 27 pollici 5K / Intel Core i5 3.2 GHz/RAM 32 GB / 1Tb Fushion HDD/ MK462LL/A tastiera e mouse originali (Refurbished)">
            <a:extLst>
              <a:ext uri="{FF2B5EF4-FFF2-40B4-BE49-F238E27FC236}">
                <a16:creationId xmlns:a16="http://schemas.microsoft.com/office/drawing/2014/main" id="{FE8D09F2-F4F1-4816-845A-B6907F0EF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0600" r="73800">
                        <a14:foregroundMark x1="28600" y1="80071" x2="58800" y2="77224"/>
                        <a14:foregroundMark x1="55600" y1="93950" x2="55400" y2="85053"/>
                        <a14:foregroundMark x1="51200" y1="93238" x2="51200" y2="83630"/>
                        <a14:foregroundMark x1="39800" y1="97509" x2="51800" y2="96797"/>
                        <a14:foregroundMark x1="53400" y1="98221" x2="58000" y2="97153"/>
                        <a14:backgroundMark x1="52800" y1="99288" x2="56600" y2="98932"/>
                        <a14:backgroundMark x1="79800" y1="66192" x2="79800" y2="6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21" r="25679"/>
          <a:stretch/>
        </p:blipFill>
        <p:spPr bwMode="auto">
          <a:xfrm>
            <a:off x="6840929" y="4665811"/>
            <a:ext cx="1870724" cy="193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Risultato immagini per powerpoint logo">
            <a:extLst>
              <a:ext uri="{FF2B5EF4-FFF2-40B4-BE49-F238E27FC236}">
                <a16:creationId xmlns:a16="http://schemas.microsoft.com/office/drawing/2014/main" id="{7B5EB982-374D-47B5-A395-B6CF3BE0A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0" t="4926" r="22274" b="2766"/>
          <a:stretch/>
        </p:blipFill>
        <p:spPr bwMode="auto">
          <a:xfrm>
            <a:off x="1235414" y="4931922"/>
            <a:ext cx="1929140" cy="18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isultato immagini per keynote logo">
            <a:extLst>
              <a:ext uri="{FF2B5EF4-FFF2-40B4-BE49-F238E27FC236}">
                <a16:creationId xmlns:a16="http://schemas.microsoft.com/office/drawing/2014/main" id="{A3FB2F92-D74F-476D-A563-A135F5CB4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67" b="100000" l="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41" y="4421823"/>
            <a:ext cx="1494363" cy="14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2" y="117650"/>
            <a:ext cx="1840590" cy="10498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93" y="114139"/>
            <a:ext cx="649793" cy="1053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64" y="59141"/>
            <a:ext cx="1411064" cy="110836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339816" y="332589"/>
            <a:ext cx="387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Supported by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ella a 7 punte 3">
            <a:extLst>
              <a:ext uri="{FF2B5EF4-FFF2-40B4-BE49-F238E27FC236}">
                <a16:creationId xmlns:a16="http://schemas.microsoft.com/office/drawing/2014/main" id="{1347E8A7-3C33-4E66-AD58-B2857C3AB22F}"/>
              </a:ext>
            </a:extLst>
          </p:cNvPr>
          <p:cNvSpPr/>
          <p:nvPr/>
        </p:nvSpPr>
        <p:spPr>
          <a:xfrm>
            <a:off x="-1238251" y="4229101"/>
            <a:ext cx="9705975" cy="2356535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8749" y="2353292"/>
            <a:ext cx="8597596" cy="479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noProof="1"/>
              <a:t>Prepare your slides as you usually would before adding your narration.</a:t>
            </a:r>
          </a:p>
          <a:p>
            <a:pPr>
              <a:lnSpc>
                <a:spcPct val="100000"/>
              </a:lnSpc>
            </a:pPr>
            <a:r>
              <a:rPr lang="en-US" sz="2000" noProof="1"/>
              <a:t>You can add: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Text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Images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Videos</a:t>
            </a:r>
          </a:p>
          <a:p>
            <a:pPr>
              <a:lnSpc>
                <a:spcPct val="100000"/>
              </a:lnSpc>
            </a:pPr>
            <a:endParaRPr lang="en-US" sz="2000" noProof="1"/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noProof="1">
                <a:solidFill>
                  <a:schemeClr val="bg1"/>
                </a:solidFill>
              </a:rPr>
              <a:t>IMPORTANT:</a:t>
            </a:r>
          </a:p>
          <a:p>
            <a:pPr>
              <a:lnSpc>
                <a:spcPct val="100000"/>
              </a:lnSpc>
            </a:pPr>
            <a:r>
              <a:rPr lang="en-US" sz="2000" b="1" noProof="1">
                <a:solidFill>
                  <a:schemeClr val="bg1"/>
                </a:solidFill>
              </a:rPr>
              <a:t>Presentation maximum duration: 15 minutes</a:t>
            </a:r>
          </a:p>
        </p:txBody>
      </p:sp>
      <p:pic>
        <p:nvPicPr>
          <p:cNvPr id="1026" name="Picture 2" descr="http://cdn2.free-power-point-templates.com/articles/wp-content/uploads/2011/11/presentac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12" y="3001072"/>
            <a:ext cx="4756558" cy="35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E526886-D835-478D-ABC1-F08DA47D6E1E}"/>
              </a:ext>
            </a:extLst>
          </p:cNvPr>
          <p:cNvSpPr txBox="1">
            <a:spLocks/>
          </p:cNvSpPr>
          <p:nvPr/>
        </p:nvSpPr>
        <p:spPr>
          <a:xfrm>
            <a:off x="378873" y="2895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b="1" noProof="1">
                <a:solidFill>
                  <a:schemeClr val="bg1"/>
                </a:solidFill>
                <a:latin typeface="Trebuchet MS" panose="020B0603020202020204" pitchFamily="34" charset="0"/>
              </a:rPr>
              <a:t>Prepare your presentation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2" y="117650"/>
            <a:ext cx="1840590" cy="104985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93" y="114139"/>
            <a:ext cx="649793" cy="105336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64" y="59141"/>
            <a:ext cx="1411064" cy="110836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39816" y="332589"/>
            <a:ext cx="387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Supported by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559" y="2409032"/>
            <a:ext cx="6493777" cy="435133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it-IT" sz="2000" noProof="1"/>
              <a:t>Before adding your narration, it is better to check:</a:t>
            </a:r>
          </a:p>
          <a:p>
            <a:pPr marL="342900" indent="-342900">
              <a:lnSpc>
                <a:spcPct val="160000"/>
              </a:lnSpc>
              <a:buFontTx/>
              <a:buChar char="-"/>
            </a:pPr>
            <a:r>
              <a:rPr lang="it-IT" sz="2000" noProof="1"/>
              <a:t>The images quality;</a:t>
            </a:r>
          </a:p>
          <a:p>
            <a:pPr marL="342900" indent="-342900">
              <a:lnSpc>
                <a:spcPct val="160000"/>
              </a:lnSpc>
              <a:buFontTx/>
              <a:buChar char="-"/>
            </a:pPr>
            <a:r>
              <a:rPr lang="it-IT" sz="2000" noProof="1"/>
              <a:t>The videos quality;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it-IT" sz="2000" noProof="1"/>
              <a:t>In addition, if you add videos to your presentation, check the compatibility of the video format and codec with Powerpoint or Keynote (a presentation test will be helpful)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809" y="3506749"/>
            <a:ext cx="4664632" cy="172250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3809" y="2327956"/>
            <a:ext cx="1120741" cy="109739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583">
                        <a14:foregroundMark x1="7083" y1="60000" x2="7083" y2="6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7680" y="2554148"/>
            <a:ext cx="1194789" cy="871200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75739C7-DC78-406D-B2E8-2BD968722569}"/>
              </a:ext>
            </a:extLst>
          </p:cNvPr>
          <p:cNvSpPr txBox="1">
            <a:spLocks/>
          </p:cNvSpPr>
          <p:nvPr/>
        </p:nvSpPr>
        <p:spPr>
          <a:xfrm>
            <a:off x="378873" y="2895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noProof="1">
                <a:solidFill>
                  <a:schemeClr val="bg1"/>
                </a:solidFill>
                <a:latin typeface="Trebuchet MS" panose="020B0603020202020204" pitchFamily="34" charset="0"/>
              </a:rPr>
              <a:t>Some details about images and videos</a:t>
            </a:r>
            <a:endParaRPr lang="it-IT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759" y="100886"/>
            <a:ext cx="1218731" cy="69515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52" y="91833"/>
            <a:ext cx="430255" cy="697475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6004" y="55416"/>
            <a:ext cx="934324" cy="7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20" y="2125743"/>
            <a:ext cx="64937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800" b="1" u="sng" noProof="1"/>
              <a:t>Powerpoint:</a:t>
            </a:r>
          </a:p>
          <a:p>
            <a:pPr>
              <a:lnSpc>
                <a:spcPct val="100000"/>
              </a:lnSpc>
            </a:pPr>
            <a:r>
              <a:rPr lang="it-IT" sz="2000" noProof="1"/>
              <a:t>Use  </a:t>
            </a:r>
            <a:r>
              <a:rPr lang="it-IT" sz="2000" b="1" noProof="1"/>
              <a:t>Record Slide Show </a:t>
            </a:r>
            <a:r>
              <a:rPr lang="it-IT" sz="2000" noProof="1"/>
              <a:t>feature and s</a:t>
            </a:r>
            <a:r>
              <a:rPr lang="en-US" sz="2000" noProof="1"/>
              <a:t>elect one of the following: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Start Recording from Beginning, 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Start Recording from Current Slide.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To end your slide show recording, right click the slide, and then click </a:t>
            </a:r>
            <a:r>
              <a:rPr lang="en-US" sz="2000" b="1" noProof="1"/>
              <a:t>End Show</a:t>
            </a:r>
            <a:r>
              <a:rPr lang="en-US" sz="2000" noProof="1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Save the file as .pptx and as MPEG-4 video</a:t>
            </a:r>
          </a:p>
          <a:p>
            <a:pPr>
              <a:lnSpc>
                <a:spcPct val="100000"/>
              </a:lnSpc>
            </a:pPr>
            <a:r>
              <a:rPr lang="en-US" sz="2000" noProof="1"/>
              <a:t>The recorded slide show timings are automatically saved and the slide show appears in Slide Sorter view with timings beneath each slide.</a:t>
            </a:r>
            <a:endParaRPr lang="it-IT" sz="2000" noProof="1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98" y="2320580"/>
            <a:ext cx="2514286" cy="1047619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6917170" y="3070195"/>
            <a:ext cx="5274830" cy="2462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noProof="1">
                <a:solidFill>
                  <a:schemeClr val="tx1"/>
                </a:solidFill>
              </a:rPr>
              <a:t>Tips: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Be careful: do not talk during transition from one slide to the other.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If you have videos embedded, the slide duration will be equal to the video duration, at least.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Preview the narration: in normal view, click on the sound icon </a:t>
            </a:r>
          </a:p>
        </p:txBody>
      </p:sp>
      <p:pic>
        <p:nvPicPr>
          <p:cNvPr id="3074" name="Picture 2" descr="A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33" y="6033236"/>
            <a:ext cx="2952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7B6E7DA1-500D-49A2-8453-F5504149C60C}"/>
              </a:ext>
            </a:extLst>
          </p:cNvPr>
          <p:cNvSpPr txBox="1">
            <a:spLocks/>
          </p:cNvSpPr>
          <p:nvPr/>
        </p:nvSpPr>
        <p:spPr>
          <a:xfrm>
            <a:off x="378873" y="2895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noProof="1">
                <a:solidFill>
                  <a:schemeClr val="bg1"/>
                </a:solidFill>
                <a:latin typeface="Trebuchet MS" panose="020B0603020202020204" pitchFamily="34" charset="0"/>
              </a:rPr>
              <a:t>Add your narration</a:t>
            </a:r>
            <a:endParaRPr lang="it-IT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2" y="117650"/>
            <a:ext cx="1840590" cy="10498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93" y="114139"/>
            <a:ext cx="649793" cy="105336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64" y="59141"/>
            <a:ext cx="1411064" cy="110836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4339816" y="332589"/>
            <a:ext cx="387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Supported by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1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9120" y="1947862"/>
            <a:ext cx="6493777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sz="2800" b="1" u="sng" noProof="1"/>
              <a:t>Keynote:</a:t>
            </a:r>
          </a:p>
          <a:p>
            <a:pPr>
              <a:lnSpc>
                <a:spcPct val="150000"/>
              </a:lnSpc>
            </a:pPr>
            <a:r>
              <a:rPr lang="en-US" sz="2000" noProof="1"/>
              <a:t>From the </a:t>
            </a:r>
            <a:r>
              <a:rPr lang="en-US" sz="2000" b="1" noProof="1"/>
              <a:t>Play</a:t>
            </a:r>
            <a:r>
              <a:rPr lang="en-US" sz="2000" noProof="1"/>
              <a:t> menu choose </a:t>
            </a:r>
            <a:r>
              <a:rPr lang="en-US" sz="2000" b="1" noProof="1"/>
              <a:t>Record Slideshow</a:t>
            </a:r>
            <a:r>
              <a:rPr lang="en-US" sz="2000" noProof="1"/>
              <a:t>.</a:t>
            </a:r>
            <a:r>
              <a:rPr lang="en-US" sz="2000" b="1" noProof="1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Starting from the first slide, click on the registration icon e start recording the narration , and play the slideshow, manually advancing the slides where you want them to change. Keynote will record the time when you change each slide.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noProof="1"/>
              <a:t>At the end of the registration, Save the file.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6917170" y="3256970"/>
            <a:ext cx="5274830" cy="2462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1" noProof="1">
                <a:solidFill>
                  <a:schemeClr val="tx1"/>
                </a:solidFill>
              </a:rPr>
              <a:t>Tips: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Be careful: do not talk during transition from one slide to the other.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If you have videos embedded, the slide duration will equal to the video duration, at least.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noProof="1">
                <a:solidFill>
                  <a:schemeClr val="tx1"/>
                </a:solidFill>
              </a:rPr>
              <a:t>Preview the narration: in normal view, click on the play icon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noProof="1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728" y="2028276"/>
            <a:ext cx="2485714" cy="15122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319" y="6102914"/>
            <a:ext cx="465577" cy="465577"/>
          </a:xfrm>
          <a:prstGeom prst="rect">
            <a:avLst/>
          </a:prstGeo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6447DF70-B8EA-4F5B-9ACC-98167D0E8A8C}"/>
              </a:ext>
            </a:extLst>
          </p:cNvPr>
          <p:cNvSpPr txBox="1">
            <a:spLocks/>
          </p:cNvSpPr>
          <p:nvPr/>
        </p:nvSpPr>
        <p:spPr>
          <a:xfrm>
            <a:off x="378873" y="289509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noProof="1">
                <a:solidFill>
                  <a:schemeClr val="bg1"/>
                </a:solidFill>
                <a:latin typeface="Trebuchet MS" panose="020B0603020202020204" pitchFamily="34" charset="0"/>
              </a:rPr>
              <a:t>Add your narration</a:t>
            </a:r>
            <a:endParaRPr lang="it-IT" b="1" noProof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174E97-8DB5-4CA6-B5CC-BE08F7E4E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12" y="117650"/>
            <a:ext cx="1840590" cy="10498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893" y="114139"/>
            <a:ext cx="649793" cy="105336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264" y="59141"/>
            <a:ext cx="1411064" cy="110836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339816" y="332589"/>
            <a:ext cx="3870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en-GB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Supported by</a:t>
            </a:r>
            <a:endParaRPr lang="en-GB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136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0</TotalTime>
  <Words>396</Words>
  <Application>Microsoft Office PowerPoint</Application>
  <PresentationFormat>Widescreen</PresentationFormat>
  <Paragraphs>55</Paragraphs>
  <Slides>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Berlino</vt:lpstr>
      <vt:lpstr>How to prepare a videopresentation </vt:lpstr>
      <vt:lpstr>What do you need?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2015-06-07T09:20:42Z</dcterms:created>
  <dcterms:modified xsi:type="dcterms:W3CDTF">2021-01-17T09:36:42Z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